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8" r:id="rId12"/>
    <p:sldId id="270" r:id="rId13"/>
    <p:sldId id="266" r:id="rId14"/>
    <p:sldId id="269" r:id="rId15"/>
    <p:sldId id="271" r:id="rId16"/>
    <p:sldId id="278" r:id="rId17"/>
    <p:sldId id="279" r:id="rId18"/>
    <p:sldId id="277" r:id="rId19"/>
    <p:sldId id="268" r:id="rId20"/>
    <p:sldId id="272" r:id="rId21"/>
    <p:sldId id="273" r:id="rId22"/>
    <p:sldId id="285" r:id="rId23"/>
    <p:sldId id="275" r:id="rId24"/>
    <p:sldId id="282" r:id="rId25"/>
    <p:sldId id="289" r:id="rId26"/>
    <p:sldId id="286" r:id="rId27"/>
    <p:sldId id="280" r:id="rId28"/>
    <p:sldId id="283" r:id="rId29"/>
    <p:sldId id="281" r:id="rId30"/>
    <p:sldId id="284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D669D-CAC7-4387-97BF-134CEA03B317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FAD29-DAA7-4F86-AEF1-4AC9E9FC1AC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489168"/>
            <a:ext cx="8424937" cy="392542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25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5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5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5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5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rgbClr val="92D050"/>
                </a:solidFill>
              </a:rPr>
              <a:t>PROJEKT </a:t>
            </a:r>
            <a:br>
              <a:rPr lang="pl-PL" sz="4000" b="1" dirty="0">
                <a:solidFill>
                  <a:srgbClr val="92D050"/>
                </a:solidFill>
              </a:rPr>
            </a:br>
            <a:r>
              <a:rPr lang="pl-PL" sz="4000" b="1" dirty="0">
                <a:solidFill>
                  <a:srgbClr val="92D050"/>
                </a:solidFill>
              </a:rPr>
              <a:t>„MAŁY UNIWERSYTET TRADYCJI”</a:t>
            </a:r>
            <a:br>
              <a:rPr lang="pl-PL" sz="4000" b="1" dirty="0">
                <a:solidFill>
                  <a:srgbClr val="92D050"/>
                </a:solidFill>
              </a:rPr>
            </a:br>
            <a:br>
              <a:rPr lang="pl-PL" sz="4000" b="1" dirty="0">
                <a:solidFill>
                  <a:srgbClr val="92D050"/>
                </a:solidFill>
              </a:rPr>
            </a:br>
            <a: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  <a:t>Inicjatywa </a:t>
            </a:r>
            <a:b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  <a:t>„Zgodnie z lokalną tradycją”</a:t>
            </a:r>
            <a:b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016923E-1F4F-46F7-BDDC-102E9EFA4D84}"/>
              </a:ext>
            </a:extLst>
          </p:cNvPr>
          <p:cNvSpPr txBox="1"/>
          <p:nvPr/>
        </p:nvSpPr>
        <p:spPr>
          <a:xfrm>
            <a:off x="323527" y="197767"/>
            <a:ext cx="8496945" cy="1342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5" name="Obraz 4" descr="herb_babice_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814346" cy="975586"/>
          </a:xfrm>
          <a:prstGeom prst="rect">
            <a:avLst/>
          </a:prstGeom>
        </p:spPr>
      </p:pic>
      <p:pic>
        <p:nvPicPr>
          <p:cNvPr id="4" name="Obraz 3" descr="logo impu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38254"/>
            <a:ext cx="1081347" cy="1061088"/>
          </a:xfrm>
          <a:prstGeom prst="rect">
            <a:avLst/>
          </a:prstGeom>
        </p:spPr>
      </p:pic>
      <p:pic>
        <p:nvPicPr>
          <p:cNvPr id="6" name="Obraz 5" descr="Logo-Małopolska-V-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1949" y="443406"/>
            <a:ext cx="2016224" cy="10484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3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Tak ubierały się wiejskie kobiety sprzed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70-80 lat: spódnica marszczona, „kopiasta”, fartuch zapinany na „troczki”, obowiązkowo, chusta na głowie zawiązana „na babkę”, dzisiaj: podomka, mały, kolorowy  fartuszek…  raczej bez chustki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na głowie. 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3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23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52120" y="223935"/>
            <a:ext cx="3768352" cy="637341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Z czasem </a:t>
            </a: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do krojenia kapusty zaczęto używać szatkownicy. </a:t>
            </a: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7E9D71A-DBE8-4320-8DAD-5893B6D80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620" y="1020611"/>
            <a:ext cx="6373417" cy="47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16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00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Poszatkowaną kapustę posypywano solą i dodawano do niej wedle uznania: marchew, nasiona kopru, ziarna pieprzu, liście laurowe, mogła to być także kromka chleba, jagody jałowca i jabłka winne.</a:t>
            </a: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70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33337D-0B10-45D8-92B2-3638BA744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7100" y="1780710"/>
            <a:ext cx="6165302" cy="34679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4ED2408-98AA-4332-B0B8-4C2D0C964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9478" y="1752583"/>
            <a:ext cx="6201307" cy="34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6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1C09023-8273-4486-8829-74F5C649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2" y="317659"/>
            <a:ext cx="8229014" cy="62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C55DA12-0AC9-4119-9637-5B77F11A5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9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Każda warstwa deptana była gołymi nogami. Zanim jednak ubijacze zdążyli zacząć deptać nogi musiały być wymoczone w wodzie z solą, dokładnie wymyte i wysuszone, czasem nawet w trzech albo czterech misach wody. Dopiero wtedy mogli być dopuszczeni do pracy.</a:t>
            </a:r>
            <a:br>
              <a:rPr lang="pl-PL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40871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  <a:t>Poznajemy ludową tradycję kiszenia kapusty</a:t>
            </a: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0A3B458-68E2-47A3-811D-75E37041B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068960"/>
            <a:ext cx="7622240" cy="30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61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0326BCB-2B19-472F-87B1-74F04F0D3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3" y="1016732"/>
            <a:ext cx="724587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5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55976" y="260648"/>
            <a:ext cx="4464496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3600" b="1">
                <a:solidFill>
                  <a:schemeClr val="accent3">
                    <a:lumMod val="75000"/>
                  </a:schemeClr>
                </a:solidFill>
              </a:rPr>
              <a:t>Każdą warstwę deptano do momentu, aż nie wytworzył się sok i tak długo aż nie napełniono beczki po sam brzeg. Z czasem do ubijania zaczęto używać drewnianego narzędzia, zwanego ubijakiem.</a:t>
            </a: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9243FCC-65A5-4035-BEB2-C231DE23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47205"/>
            <a:ext cx="3462828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42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07284E57-AA28-4298-BFBA-B69C4EAE7E06}"/>
              </a:ext>
            </a:extLst>
          </p:cNvPr>
          <p:cNvSpPr txBox="1"/>
          <p:nvPr/>
        </p:nvSpPr>
        <p:spPr>
          <a:xfrm>
            <a:off x="395536" y="332656"/>
            <a:ext cx="8208912" cy="60486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E8A9892-491D-4EA0-AB49-A40D0E6D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4" y="980728"/>
            <a:ext cx="71417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50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 Baryłka/beczka musiała stać w ciepłym miejscu przez tydzień – najlepiej zaraz obok pieca, ponieważ wysoka temperatura sprzyjała procesowi kiśnięcia. Po tygodniu przenoszono beczkę do zimnego pomieszczenia i kapustę </a:t>
            </a:r>
            <a:r>
              <a:rPr lang="pl-PL" sz="3600" b="1">
                <a:solidFill>
                  <a:schemeClr val="accent3">
                    <a:lumMod val="75000"/>
                  </a:schemeClr>
                </a:solidFill>
              </a:rPr>
              <a:t>jeszcze </a:t>
            </a:r>
            <a:br>
              <a:rPr lang="pl-PL" sz="3600" b="1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>
                <a:solidFill>
                  <a:schemeClr val="accent3">
                    <a:lumMod val="75000"/>
                  </a:schemeClr>
                </a:solidFill>
              </a:rPr>
              <a:t>raz </a:t>
            </a: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ugniatano</a:t>
            </a:r>
            <a:r>
              <a:rPr lang="pl-PL" sz="3600" b="1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09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646E5B-A758-46F3-9728-764712EF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5778" y="859364"/>
            <a:ext cx="4719079" cy="380967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52B04C-56F9-4A89-A6B8-92BE6F8B1166}"/>
              </a:ext>
            </a:extLst>
          </p:cNvPr>
          <p:cNvSpPr txBox="1"/>
          <p:nvPr/>
        </p:nvSpPr>
        <p:spPr>
          <a:xfrm>
            <a:off x="1358954" y="5445224"/>
            <a:ext cx="60213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accent3">
                    <a:lumMod val="50000"/>
                  </a:schemeClr>
                </a:solidFill>
              </a:rPr>
              <a:t>Na samym końcu kapustę przykrywano płócienną ściereczką </a:t>
            </a:r>
          </a:p>
        </p:txBody>
      </p:sp>
    </p:spTree>
    <p:extLst>
      <p:ext uri="{BB962C8B-B14F-4D97-AF65-F5344CB8AC3E}">
        <p14:creationId xmlns:p14="http://schemas.microsoft.com/office/powerpoint/2010/main" val="1221893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E967863-2D15-41A0-8BF6-D0943E8D4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0848"/>
            <a:ext cx="3411130" cy="433676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E07739A-48F5-43B9-907C-BFDC4521E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7640"/>
            <a:ext cx="3006288" cy="399545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FB9933E-CA3C-4301-AE60-69C02ED1864D}"/>
              </a:ext>
            </a:extLst>
          </p:cNvPr>
          <p:cNvSpPr txBox="1"/>
          <p:nvPr/>
        </p:nvSpPr>
        <p:spPr>
          <a:xfrm>
            <a:off x="4382730" y="501317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oraz drewnianą pokrywką </a:t>
            </a:r>
            <a:b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i przygniatano kamieniem. </a:t>
            </a:r>
          </a:p>
        </p:txBody>
      </p:sp>
    </p:spTree>
    <p:extLst>
      <p:ext uri="{BB962C8B-B14F-4D97-AF65-F5344CB8AC3E}">
        <p14:creationId xmlns:p14="http://schemas.microsoft.com/office/powerpoint/2010/main" val="4174346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Kwas, który wytwarzał się w czasie procesu fermentacji również był wykorzystywany, głównie do zakwaszania barszczu i żuru –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w polskim domostwie nic nie mogło się zmarnować.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40DEB8-D85E-4649-B141-EB3DDC234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05" y="3501008"/>
            <a:ext cx="462908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3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280920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„Kiszenie </a:t>
            </a:r>
            <a:r>
              <a:rPr lang="pl-PL" sz="3200" b="1">
                <a:solidFill>
                  <a:schemeClr val="accent3">
                    <a:lumMod val="75000"/>
                  </a:schemeClr>
                </a:solidFill>
              </a:rPr>
              <a:t>kapusty”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Wielki rwetes dziś u Basi,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bo kapustę Basia kwasi.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Szatkownica poszła w taniec,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to ci było szatkowanie.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 err="1">
                <a:solidFill>
                  <a:schemeClr val="accent3">
                    <a:lumMod val="75000"/>
                  </a:schemeClr>
                </a:solidFill>
              </a:rPr>
              <a:t>Rach</a:t>
            </a: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 ciach, ciach obereczka,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już kapusty pełna beczka.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Zaraz Basia ją przyprawi,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doda soli i żurawin.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7CD129F-A449-4346-99CE-ADB575BB6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86622"/>
            <a:ext cx="2254349" cy="14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7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280920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Potem ją ubije wałkiem,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aż ubita będzie całkiem.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 err="1">
                <a:solidFill>
                  <a:schemeClr val="accent3">
                    <a:lumMod val="75000"/>
                  </a:schemeClr>
                </a:solidFill>
              </a:rPr>
              <a:t>Rach</a:t>
            </a: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 ciach, ciach obereczka,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już kapusty pełna beczka.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Zaraz deska ją przyciśnie,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niech kapusta w beczce kiśnie.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Już kapusta wzbiera sokiem,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sok spod deski spływa bokiem.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 err="1">
                <a:solidFill>
                  <a:schemeClr val="accent3">
                    <a:lumMod val="75000"/>
                  </a:schemeClr>
                </a:solidFill>
              </a:rPr>
              <a:t>Rach</a:t>
            </a: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 ciach, ciach obereczka,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już kapusty pełna beczka.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7CD129F-A449-4346-99CE-ADB575BB6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86622"/>
            <a:ext cx="2254349" cy="14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6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280920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Jaka pyszna ta kapusta,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że aż sama idzie w usta,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więc ją jemy na surowo,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na surowo, bo to zdrowo.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 err="1">
                <a:solidFill>
                  <a:schemeClr val="accent3">
                    <a:lumMod val="75000"/>
                  </a:schemeClr>
                </a:solidFill>
              </a:rPr>
              <a:t>Rach</a:t>
            </a: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 ciach, ciach obereczka,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już kapusty pusta beczka.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7CD129F-A449-4346-99CE-ADB575BB6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86622"/>
            <a:ext cx="2254349" cy="14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0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332656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4400" b="1" dirty="0">
                <a:solidFill>
                  <a:srgbClr val="92D050"/>
                </a:solidFill>
              </a:rPr>
              <a:t>PRZYSŁOWIA</a:t>
            </a: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  <a:t>„Lepsza swoja kapusta niźli cudza gęś tłusta” </a:t>
            </a:r>
            <a:b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  <a:t>„Póki kapusta w kłodzie, </a:t>
            </a:r>
            <a:b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  <a:t>bieda nie </a:t>
            </a:r>
            <a:r>
              <a:rPr lang="pl-PL" sz="4000" b="1" dirty="0" err="1">
                <a:solidFill>
                  <a:schemeClr val="accent3">
                    <a:lumMod val="75000"/>
                  </a:schemeClr>
                </a:solidFill>
              </a:rPr>
              <a:t>dobodzie</a:t>
            </a:r>
            <a: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  <a:t>”</a:t>
            </a:r>
            <a:br>
              <a:rPr lang="pl-PL" sz="40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35C4757-3C23-4908-A49F-0F266C10A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53136"/>
            <a:ext cx="2843808" cy="177960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47EDF03-4004-4419-9110-41F327A9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08" y="4653136"/>
            <a:ext cx="2840982" cy="178018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D462DF4-EF25-4613-96BE-8587C4E9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86" y="4652552"/>
            <a:ext cx="284098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25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280920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Dziękujemy za uwagę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E31C36-DEB2-44B7-BB06-574C27F8E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5" y="620688"/>
            <a:ext cx="806489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7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332656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Październik to według ludowych zwyczajów i obrzędów  najlepszy miesiąc na  kiszenie kapusty.  Jak mówiło ludowe porzekadło kapustę należało ukisić do końca października, gdyż później mogła się zepsuć.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AF9F18B-EA05-43E6-989D-E891893D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96952"/>
            <a:ext cx="5677523" cy="34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332656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2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400" b="1" dirty="0">
                <a:solidFill>
                  <a:schemeClr val="accent3">
                    <a:lumMod val="75000"/>
                  </a:schemeClr>
                </a:solidFill>
              </a:rPr>
              <a:t>Kiszenie kapusty było kiedyś wielkim wydarzeniem, które gromadziło całe rodziny. Proces kiszenia skupiał w kuchni całą rodzinę, przyjaciół, a nawet sąsiadów i każdy jego uczestnik miał wyznaczone oddzielne zadanie. Wszyscy spotykali się razem przy wspólnej pracy, rozmawiali ze sobą, śmiali się, plotkowali, opowiadali różne historie i śpiewali do białego rana. </a:t>
            </a:r>
            <a:br>
              <a:rPr lang="pl-PL" sz="2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348AD2C-EE7C-4167-A9F9-9BB7D47C7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2996952"/>
            <a:ext cx="5895226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70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332656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Początkowo kiszono głównie kapustę, którą spożywano w dość dużych ilościach, zwłaszcza 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w wiejskich i biednych domach, w których przetrwanie zimy zależało od ilości zbiorów </a:t>
            </a: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  <a:t>i ich zaprawy. Kiszoną kapustę dodawano wtedy głównie do gotowanego grochu lub ziemniaków.</a:t>
            </a: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9A64F4-BA7A-48E2-ABE9-AAF4C98AF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73016"/>
            <a:ext cx="4183547" cy="27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5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332656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Kiszenie rozpoczynało się  wczesnym rankiem, 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a kończyło  późnym wieczorem. 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Do kiszenia kapusty potrzebna była solidna, drewniana beczka, którą trzeba było dokładnie sprawdzić 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i przygotować. W tym celu wybierano beczkę najlepiej 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z drewna dębowego, ale mogło być to równie dobrze inne drewno z drzewa liściastego. Kiszono również 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  <a:t>w beczkach glinianych.</a:t>
            </a:r>
            <a:br>
              <a:rPr lang="pl-PL" sz="28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297B08F-822E-4353-93B6-6F10C4FB2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0" y="3481563"/>
            <a:ext cx="2279898" cy="30437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6B0DBF1-B030-4AD1-8511-0B0558B82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21088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1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8496945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Beczkę napełniano wodą, aby sprawdzić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czy nie przecieka, a następnie dokładnie myto, szorowano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i wyparzano wrzącą wodą. Do środka wrzucano rozgrzane w ogniu kamienie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i nakrywano  lnianym płótnem, aby dokładnie ją odkazić. Podobnie postępowano z balią i ubijakiem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do kapusty.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5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52528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Kapustę obierano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z brudnych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i uszkodzonych liści, które nie nadawały się do przetworu,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a następnie rozkrawano główki, usuwano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  <a:t>z środka tak zwane głąby i drobno siekano nożem. </a:t>
            </a: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6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pl-PL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pl-PL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E6164EA-3C15-4149-8008-FDBAAF9ED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8603" y="1703117"/>
            <a:ext cx="601666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6754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976</Words>
  <Application>Microsoft Office PowerPoint</Application>
  <PresentationFormat>Pokaz na ekranie (4:3)</PresentationFormat>
  <Paragraphs>26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Motyw pakietu Office</vt:lpstr>
      <vt:lpstr>     PROJEKT  „MAŁY UNIWERSYTET TRADYCJI”  Inicjatywa  „Zgodnie z lokalną tradycją”    </vt:lpstr>
      <vt:lpstr>Poznajemy ludową tradycję kiszenia kapusty     </vt:lpstr>
      <vt:lpstr>  PRZYSŁOWIA „Lepsza swoja kapusta niźli cudza gęś tłusta”  „Póki kapusta w kłodzie,  bieda nie dobodzie”    </vt:lpstr>
      <vt:lpstr>  Październik to według ludowych zwyczajów i obrzędów  najlepszy miesiąc na  kiszenie kapusty.  Jak mówiło ludowe porzekadło kapustę należało ukisić do końca października, gdyż później mogła się zepsuć.      </vt:lpstr>
      <vt:lpstr>    Kiszenie kapusty było kiedyś wielkim wydarzeniem, które gromadziło całe rodziny. Proces kiszenia skupiał w kuchni całą rodzinę, przyjaciół, a nawet sąsiadów i każdy jego uczestnik miał wyznaczone oddzielne zadanie. Wszyscy spotykali się razem przy wspólnej pracy, rozmawiali ze sobą, śmiali się, plotkowali, opowiadali różne historie i śpiewali do białego rana.         </vt:lpstr>
      <vt:lpstr>  Początkowo kiszono głównie kapustę, którą spożywano w dość dużych ilościach, zwłaszcza  w wiejskich i biednych domach, w których przetrwanie zimy zależało od ilości zbiorów  i ich zaprawy. Kiszoną kapustę dodawano wtedy głównie do gotowanego grochu lub ziemniaków.      </vt:lpstr>
      <vt:lpstr>Kiszenie rozpoczynało się  wczesnym rankiem,  a kończyło  późnym wieczorem.  Do kiszenia kapusty potrzebna była solidna, drewniana beczka, którą trzeba było dokładnie sprawdzić  i przygotować. W tym celu wybierano beczkę najlepiej  z drewna dębowego, ale mogło być to równie dobrze inne drewno z drzewa liściastego. Kiszono również  w beczkach glinianych.     </vt:lpstr>
      <vt:lpstr>    Beczkę napełniano wodą, aby sprawdzić  czy nie przecieka, a następnie dokładnie myto, szorowano  i wyparzano wrzącą wodą. Do środka wrzucano rozgrzane w ogniu kamienie  i nakrywano  lnianym płótnem, aby dokładnie ją odkazić. Podobnie postępowano z balią i ubijakiem  do kapusty.     </vt:lpstr>
      <vt:lpstr>      Kapustę obierano  z brudnych  i uszkodzonych liści, które nie nadawały się do przetworu,  a następnie rozkrawano główki, usuwano  z środka tak zwane głąby i drobno siekano nożem.         </vt:lpstr>
      <vt:lpstr>Prezentacja programu PowerPoint</vt:lpstr>
      <vt:lpstr>    Tak ubierały się wiejskie kobiety sprzed  70-80 lat: spódnica marszczona, „kopiasta”, fartuch zapinany na „troczki”, obowiązkowo, chusta na głowie zawiązana „na babkę”, dzisiaj: podomka, mały, kolorowy  fartuszek…  raczej bez chustki  na głowie.     </vt:lpstr>
      <vt:lpstr>Prezentacja programu PowerPoint</vt:lpstr>
      <vt:lpstr>           Z czasem  do krojenia kapusty zaczęto używać szatkownicy.               </vt:lpstr>
      <vt:lpstr>Prezentacja programu PowerPoint</vt:lpstr>
      <vt:lpstr>        Poszatkowaną kapustę posypywano solą i dodawano do niej wedle uznania: marchew, nasiona kopru, ziarna pieprzu, liście laurowe, mogła to być także kromka chleba, jagody jałowca i jabłka winne.         </vt:lpstr>
      <vt:lpstr>                </vt:lpstr>
      <vt:lpstr>                </vt:lpstr>
      <vt:lpstr>                </vt:lpstr>
      <vt:lpstr>        Każda warstwa deptana była gołymi nogami. Zanim jednak ubijacze zdążyli zacząć deptać nogi musiały być wymoczone w wodzie z solą, dokładnie wymyte i wysuszone, czasem nawet w trzech albo czterech misach wody. Dopiero wtedy mogli być dopuszczeni do pracy.         </vt:lpstr>
      <vt:lpstr>                </vt:lpstr>
      <vt:lpstr>Każdą warstwę deptano do momentu, aż nie wytworzył się sok i tak długo aż nie napełniono beczki po sam brzeg. Z czasem do ubijania zaczęto używać drewnianego narzędzia, zwanego ubijakiem.</vt:lpstr>
      <vt:lpstr>Prezentacja programu PowerPoint</vt:lpstr>
      <vt:lpstr> Baryłka/beczka musiała stać w ciepłym miejscu przez tydzień – najlepiej zaraz obok pieca, ponieważ wysoka temperatura sprzyjała procesowi kiśnięcia. Po tygodniu przenoszono beczkę do zimnego pomieszczenia i kapustę jeszcze  raz ugniatano. </vt:lpstr>
      <vt:lpstr>Prezentacja programu PowerPoint</vt:lpstr>
      <vt:lpstr>Prezentacja programu PowerPoint</vt:lpstr>
      <vt:lpstr>Kwas, który wytwarzał się w czasie procesu fermentacji również był wykorzystywany, głównie do zakwaszania barszczu i żuru –  w polskim domostwie nic nie mogło się zmarnować.      </vt:lpstr>
      <vt:lpstr>„Kiszenie kapusty”  Wielki rwetes dziś u Basi, bo kapustę Basia kwasi. Szatkownica poszła w taniec, to ci było szatkowanie. Rach ciach, ciach obereczka, już kapusty pełna beczka. Zaraz Basia ją przyprawi, doda soli i żurawin. </vt:lpstr>
      <vt:lpstr> Potem ją ubije wałkiem, aż ubita będzie całkiem. Rach ciach, ciach obereczka, już kapusty pełna beczka.  Zaraz deska ją przyciśnie, niech kapusta w beczce kiśnie. Już kapusta wzbiera sokiem, sok spod deski spływa bokiem. Rach ciach, ciach obereczka, już kapusty pełna beczka.  </vt:lpstr>
      <vt:lpstr> Jaka pyszna ta kapusta, że aż sama idzie w usta, więc ją jemy na surowo, na surowo, bo to zdrowo. Rach ciach, ciach obereczka, już kapusty pusta beczka.  </vt:lpstr>
      <vt:lpstr>           Dziękujemy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 „JESIEŃ W BIAŁO-CZERWONYCH BARWACH”</dc:title>
  <dc:creator>Kasia</dc:creator>
  <cp:lastModifiedBy>PROMO-3</cp:lastModifiedBy>
  <cp:revision>56</cp:revision>
  <dcterms:created xsi:type="dcterms:W3CDTF">2018-11-07T11:27:51Z</dcterms:created>
  <dcterms:modified xsi:type="dcterms:W3CDTF">2020-11-10T13:02:05Z</dcterms:modified>
</cp:coreProperties>
</file>